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2" r:id="rId10"/>
    <p:sldId id="264" r:id="rId11"/>
    <p:sldId id="265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03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1/folders/1bXOxrlXBqlikS0jG3QeKsq70QxGC8tc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88708"/>
            <a:ext cx="7415927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Rancang Bangun Sistem Tracking Pendaki Gunung Menggunakan LoRa dan GSM Berbasis Aplikasi Mobile dan SMS.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887992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Presentasi ini membahas tentang pengembangan sistem tracking pendaki gunung yang inovatif, menggabungkan teknologi LoRa dan GSM untuk meningkatkan keamanan dan efisiensi pemantauan pendaki.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67458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Achmad Ainur Rofiq 21081010284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941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Kesimpulan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Pengembangan sistem tracking pendaki gunung dengan LoRa dan GSM diharapkan dapat meningkatkan keamanan dan efisiensi pemantauan pendaki di medan yang sulit.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3119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Langkah Selanjutnya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4521637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728091" y="27587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323880" y="2645688"/>
            <a:ext cx="30387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Implementasi Prototipe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323880" y="3136702"/>
            <a:ext cx="36967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Membangun prototipe sistem tracking untuk menguji fungsionalitas dan kehandalannya.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267468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53682" y="27587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069711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Pengujian Lapangan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069711" y="3136702"/>
            <a:ext cx="36967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Melakukan pengujian di lapangan untuk memvalidasi kinerja sistem dalam kondisi real-world.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4521637" y="48463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02969" y="4959429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5323880" y="4846320"/>
            <a:ext cx="31361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Pengembangan Aplikasi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5323880" y="5337334"/>
            <a:ext cx="36967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Mengembangkan aplikasi mobile yang mudah digunakan dan user-friendly untuk para pendaki.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9267468" y="48463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52134" y="4959429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069711" y="4846320"/>
            <a:ext cx="33770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Sosialisasi dan Penerapan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069711" y="5337334"/>
            <a:ext cx="36967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Mensosialisasikan sistem kepada para pendaki dan pihak terkait untuk meningkatkan awareness dan adopsi.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877" y="576977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Riset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31877" y="1471374"/>
            <a:ext cx="232362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Judul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1877" y="2075498"/>
            <a:ext cx="1316664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Rancang Bangun Sistem Tracking Pendaki Gunung Menggunakan LoRa dan GSM Berbasis Aplikasi Mobile dan SMS.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1877" y="3423999"/>
            <a:ext cx="232362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Tinjauan Pustaka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31877" y="3923586"/>
            <a:ext cx="632829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PERANCANGAN ALAT DAN SISTEM PEMANTAUAN PENDAKI GUNUNG BERBASIS INTERNET OF THINGS (IOT) → https://doi.org/10.37600/tekinkom.v5i2.589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1877" y="5000030"/>
            <a:ext cx="632829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[Rancang Bangun Sistem Tracking Pendaki Berbasis Internet Of Things Dengan Modul Lora] → https://openlibrarypublications.telkomuniversity.ac.id/index.php/engineering/article/view/17303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1877" y="6525935"/>
            <a:ext cx="632829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7852" y="3403044"/>
            <a:ext cx="632829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7852" y="3925610"/>
            <a:ext cx="632829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Perancangan dan Implementasi Sistem Kendali Penerbangan Quadcopter Berbasis PID Menggunakan GPS dan Komunikasi LoRa Pada Pencarian Pendaki Gunung yang Hilang (Aditya, dkk., 2017)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7852" y="5002054"/>
            <a:ext cx="632829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 TRACKING PENDAKI GUNUNG MENGGUNAKAN LORA BERBASIS APLIKASI MOBILE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7852" y="5744051"/>
            <a:ext cx="632829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Drive </a:t>
            </a:r>
            <a:r>
              <a:rPr lang="en-US" sz="16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Folder - Google Drive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877" y="7362111"/>
            <a:ext cx="232362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83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716" y="2547699"/>
            <a:ext cx="7082552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Analisis Kelemahan Penelitian Terdahulu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84716" y="3262193"/>
            <a:ext cx="13460968" cy="4514374"/>
          </a:xfrm>
          <a:prstGeom prst="roundRect">
            <a:avLst>
              <a:gd name="adj" fmla="val 55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2336" y="3269813"/>
            <a:ext cx="13445728" cy="4826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59381" y="3377565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Judul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86055" y="3377565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Kelemahan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92336" y="3752493"/>
            <a:ext cx="13445728" cy="7498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59381" y="3860244"/>
            <a:ext cx="6384965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Perancangan Alat dan Sistem Pemantauan Pendaki Gunung Berbasis Internet of Things (Gunawan, dkk., 2022)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486055" y="3860244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Belum ada GPS dan Lora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92336" y="4502348"/>
            <a:ext cx="13445728" cy="7498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59381" y="4610100"/>
            <a:ext cx="6384965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Rancang Bangun Sistem Tracking Pendaki Berbasis Internet of Things dengan Modul LoRa (Dwipayana, dkk., 2021)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6055" y="4610100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Belum ada tombol, GSM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92336" y="5252204"/>
            <a:ext cx="13445728" cy="7498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59381" y="5359956"/>
            <a:ext cx="6384965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Perancangan Emergency Button Untuk Pendaki Gunung Dengan Sistem Komunikasi Multihop Berbasis LoRa (Affrylia, dkk., 2021)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486055" y="5359956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Belum Berbasis Web Atau Aplikasi, GSM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92336" y="6002060"/>
            <a:ext cx="13445728" cy="10170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59381" y="6109811"/>
            <a:ext cx="6384965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Perancangan dan Implementasi Sistem Kendali Penerbangan Quadcopter Berbasis PID Menggunakan GPS dan Komunikasi LoRa Pada Pencarian Pendaki Gunung yang Hilang (Aditya, dkk., 2017)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486055" y="6109811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Belum Berbasis Web Atau Aplikasi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592336" y="7019092"/>
            <a:ext cx="13445728" cy="7498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59381" y="7126843"/>
            <a:ext cx="6384965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 TRACKING PENDAKI GUNUNG MENGGUNAKAN LORA BERBASIS APLIKASI MOBILE (Ilham,2023)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486055" y="7126843"/>
            <a:ext cx="638496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Belum ada terintegrasi GSM (SMS)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0604"/>
            <a:ext cx="79904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Rumusan Masalah dan Batasan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235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Rumusan Masalah 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91322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Bagaimana merancang dan membuat sistem tracking pendaki gunung menggunakan LoRa dan GSM?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8964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Dapat menguji keseluruhan sistem pada sistem tracking pendaki gunung menggunakan LoRa.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6605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Bagaimana menguji keseluruhan sistem pada sistem tracking pendaki gunung menggunakan LoRa?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23235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Batasan Masalah 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2913221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 ini menggunakan Lora untuk komunikasi di area minim sinyal seluler, dam GSM untuk komunikasi dia area yang memiliki jaringan seluler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184690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Koordinat yang digunakan pada sistem adalah koordinat Geographic dengan satuan Degree, Decimal (DD,DDDD)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45615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 diuji pada kondisi cuaca cerah dan tidak hujan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93752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 diatur untuk menggunakan Spektrum frekuensi 433MHz sesuai dengan peraturan frekuensi radio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9498"/>
            <a:ext cx="107495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Metode Penelitian dan Pengumpulan Data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0239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Metode Penilitian 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592116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Metode yang digunakan adalah eksperimen perancangan untuk menguji berbagai komponen sistem secara terpisah maupun gabungan, termasuk pengujian Lora,GSM, GPS, dan Aplikasi Mobile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002399"/>
            <a:ext cx="35635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Metode Pengumpulan Data: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359211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Observasi Langsung: Melakukan pengujian langsung di lapangan untuk melihat performa perangkat dalam situasi sebenarnya.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863584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Survey dan Wawancara: Mengumpulkan feedback dari pendaki dan pengguna base camp mengenai efektivitas sistem dalam memantau dan menanggapi keadaan darurat.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984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Analisis Data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4544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Metode Analisis Data: Analisis Kuantitatif: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12719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Menggunakan data numerik untuk mengukur parameter seperti akurasi lokasi GPS, latensi komunikasi (LoRa dan GSM), serta konsumsi daya baterai.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558046"/>
            <a:ext cx="4509968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Mind Mapping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10208" y="4047053"/>
            <a:ext cx="13209984" cy="22860"/>
          </a:xfrm>
          <a:prstGeom prst="roundRect">
            <a:avLst>
              <a:gd name="adj" fmla="val 133169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2832616" y="3336905"/>
            <a:ext cx="22860" cy="710208"/>
          </a:xfrm>
          <a:prstGeom prst="roundRect">
            <a:avLst>
              <a:gd name="adj" fmla="val 1331692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2615803" y="3818751"/>
            <a:ext cx="456605" cy="456605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785586" y="3911739"/>
            <a:ext cx="11703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100495" y="2080736"/>
            <a:ext cx="34874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Sistem Tracking Pendaki Gunung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13090" y="2484239"/>
            <a:ext cx="386226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Komponen Hardware, Komponen Software, Pengujian, Pengguna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068014" y="4046994"/>
            <a:ext cx="22860" cy="710208"/>
          </a:xfrm>
          <a:prstGeom prst="roundRect">
            <a:avLst>
              <a:gd name="adj" fmla="val 1331692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4851202" y="3818751"/>
            <a:ext cx="456605" cy="456605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04197" y="3911739"/>
            <a:ext cx="15049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3952161" y="4960263"/>
            <a:ext cx="2254925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Komponen Hardware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148489" y="5363766"/>
            <a:ext cx="386226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LoRa Module, GPS Module, GSM Module, Mikrokontroler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303532" y="3336905"/>
            <a:ext cx="22860" cy="710208"/>
          </a:xfrm>
          <a:prstGeom prst="roundRect">
            <a:avLst>
              <a:gd name="adj" fmla="val 1331692"/>
            </a:avLst>
          </a:prstGeom>
          <a:solidFill>
            <a:srgbClr val="37A7E7"/>
          </a:solidFill>
          <a:ln/>
        </p:spPr>
      </p:sp>
      <p:sp>
        <p:nvSpPr>
          <p:cNvPr id="16" name="Shape 14"/>
          <p:cNvSpPr/>
          <p:nvPr/>
        </p:nvSpPr>
        <p:spPr>
          <a:xfrm>
            <a:off x="7086719" y="3818751"/>
            <a:ext cx="456605" cy="456605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35785" y="3911739"/>
            <a:ext cx="158472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6187678" y="2405539"/>
            <a:ext cx="2254925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Komponen Software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84006" y="2809042"/>
            <a:ext cx="38622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Aplikasi Mobile, Server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9539049" y="4046994"/>
            <a:ext cx="22860" cy="710208"/>
          </a:xfrm>
          <a:prstGeom prst="roundRect">
            <a:avLst>
              <a:gd name="adj" fmla="val 1331692"/>
            </a:avLst>
          </a:prstGeom>
          <a:solidFill>
            <a:srgbClr val="091231"/>
          </a:solidFill>
          <a:ln/>
        </p:spPr>
      </p:sp>
      <p:sp>
        <p:nvSpPr>
          <p:cNvPr id="21" name="Shape 19"/>
          <p:cNvSpPr/>
          <p:nvPr/>
        </p:nvSpPr>
        <p:spPr>
          <a:xfrm>
            <a:off x="9322237" y="3818751"/>
            <a:ext cx="456605" cy="456605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474041" y="3911739"/>
            <a:ext cx="15287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423077" y="4960263"/>
            <a:ext cx="2254925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Pengujian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619405" y="5363766"/>
            <a:ext cx="386238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Parameter, Kondisi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11774448" y="3336905"/>
            <a:ext cx="22860" cy="710208"/>
          </a:xfrm>
          <a:prstGeom prst="roundRect">
            <a:avLst>
              <a:gd name="adj" fmla="val 1331692"/>
            </a:avLst>
          </a:prstGeom>
          <a:solidFill>
            <a:srgbClr val="16FFBB"/>
          </a:solidFill>
          <a:ln/>
        </p:spPr>
      </p:sp>
      <p:sp>
        <p:nvSpPr>
          <p:cNvPr id="26" name="Shape 24"/>
          <p:cNvSpPr/>
          <p:nvPr/>
        </p:nvSpPr>
        <p:spPr>
          <a:xfrm>
            <a:off x="11557635" y="3818751"/>
            <a:ext cx="456605" cy="456605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1709678" y="3911739"/>
            <a:ext cx="15251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0658594" y="2405539"/>
            <a:ext cx="2254925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Pengguna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9854922" y="2809042"/>
            <a:ext cx="38622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Pendaki, Base camp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10208" y="6241613"/>
            <a:ext cx="1320998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Fritzing (mobile)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10208" y="6794659"/>
            <a:ext cx="1320998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NodeRed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10208" y="7347704"/>
            <a:ext cx="1320998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[iframe](https://aif.notion.so/aif-production.html)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CCEFB-841A-1AA2-54F2-27264FB6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" y="142488"/>
            <a:ext cx="13882254" cy="7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6935"/>
            <a:ext cx="67363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Rencana Metrik Pengujian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76488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653784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Tingkat Keberhasilan Komunikasi (%)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487698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Persentase data yang berhasil dikirimkan dari perangkat ke penerima.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376488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2653784"/>
            <a:ext cx="358163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waktu yang dibutuhkan data untuk sampai ke tujuan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383059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“Received Signal Strength Indicator” (RSSI)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376488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2653784"/>
            <a:ext cx="28826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Akurasi Lokasi (meter)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3144798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Selisih antara koordinat aktual dengan yang dilaporkan perangkat.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196959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41333" y="5474256"/>
            <a:ext cx="30263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Kecepatan Booting GPS</a:t>
            </a:r>
            <a:endParaRPr lang="en-US" sz="2150" dirty="0"/>
          </a:p>
        </p:txBody>
      </p:sp>
      <p:sp>
        <p:nvSpPr>
          <p:cNvPr id="14" name="Shape 12"/>
          <p:cNvSpPr/>
          <p:nvPr/>
        </p:nvSpPr>
        <p:spPr>
          <a:xfrm>
            <a:off x="7438668" y="5196959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15964" y="5474256"/>
            <a:ext cx="28010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Konsumsi Daya (mAh)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715964" y="5965269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Daya yang digunakan selama pengoperasian perangkat.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744</Words>
  <Application>Microsoft Office PowerPoint</Application>
  <PresentationFormat>Custom</PresentationFormat>
  <Paragraphs>98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Ainur Rofiq</cp:lastModifiedBy>
  <cp:revision>2</cp:revision>
  <dcterms:created xsi:type="dcterms:W3CDTF">2024-12-11T12:03:41Z</dcterms:created>
  <dcterms:modified xsi:type="dcterms:W3CDTF">2024-12-19T01:36:01Z</dcterms:modified>
</cp:coreProperties>
</file>